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7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31" r:id="rId19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96" Type="http://schemas.openxmlformats.org/officeDocument/2006/relationships/slide" Target="slides/slide7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0" name="Shape 9960"/>
        <p:cNvGrpSpPr/>
        <p:nvPr/>
      </p:nvGrpSpPr>
      <p:grpSpPr>
        <a:xfrm>
          <a:off x="0" y="0"/>
          <a:ext cx="0" cy="0"/>
          <a:chOff x="0" y="0"/>
          <a:chExt cx="0" cy="0"/>
        </a:xfrm>
      </p:grpSpPr>
      <p:sp>
        <p:nvSpPr>
          <p:cNvPr id="9961" name="Google Shape;9961;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62" name="Google Shape;9962;p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notesSlide" Target="../notesSlides/notesSlide76.xml"/><Relationship Id="rId3" Type="http://schemas.openxmlformats.org/officeDocument/2006/relationships/image" Target="../media/image237.png"/><Relationship Id="rId4" Type="http://schemas.openxmlformats.org/officeDocument/2006/relationships/image" Target="../media/image222.png"/></Relationships>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963" name="Shape 9963"/>
        <p:cNvGrpSpPr/>
        <p:nvPr/>
      </p:nvGrpSpPr>
      <p:grpSpPr>
        <a:xfrm>
          <a:off x="0" y="0"/>
          <a:ext cx="0" cy="0"/>
          <a:chOff x="0" y="0"/>
          <a:chExt cx="0" cy="0"/>
        </a:xfrm>
      </p:grpSpPr>
      <p:sp>
        <p:nvSpPr>
          <p:cNvPr id="9964" name="Google Shape;9964;p1506"/>
          <p:cNvSpPr/>
          <p:nvPr/>
        </p:nvSpPr>
        <p:spPr>
          <a:xfrm>
            <a:off x="1447800" y="152400"/>
            <a:ext cx="7696200" cy="6248400"/>
          </a:xfrm>
          <a:prstGeom prst="ellipse">
            <a:avLst/>
          </a:prstGeom>
          <a:gradFill>
            <a:gsLst>
              <a:gs pos="0">
                <a:schemeClr val="accent1"/>
              </a:gs>
              <a:gs pos="100000">
                <a:schemeClr val="dk2"/>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965" name="Google Shape;9965;p1506"/>
          <p:cNvSpPr txBox="1"/>
          <p:nvPr>
            <p:ph idx="1" type="subTitle"/>
          </p:nvPr>
        </p:nvSpPr>
        <p:spPr>
          <a:xfrm>
            <a:off x="4267200" y="2209800"/>
            <a:ext cx="4657725" cy="3962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1200"/>
              <a:buNone/>
            </a:pPr>
            <a:r>
              <a:rPr b="0" i="1" lang="en-US" sz="1200" u="sng">
                <a:solidFill>
                  <a:srgbClr val="000000"/>
                </a:solidFill>
              </a:rPr>
              <a:t>WE HOPE YOU ENJOYED THE PHYSICAL ACTIVITY BREAK.</a:t>
            </a:r>
            <a:endParaRPr/>
          </a:p>
          <a:p>
            <a:pPr indent="0" lvl="0" marL="0" rtl="0" algn="ctr">
              <a:spcBef>
                <a:spcPts val="320"/>
              </a:spcBef>
              <a:spcAft>
                <a:spcPts val="0"/>
              </a:spcAft>
              <a:buSzPts val="1600"/>
              <a:buNone/>
            </a:pPr>
            <a:r>
              <a:rPr b="0" i="1" lang="en-US" sz="1600" u="sng">
                <a:solidFill>
                  <a:srgbClr val="000000"/>
                </a:solidFill>
              </a:rPr>
              <a:t>Try to incorporate at        least 60 minutes of PA     into every day!</a:t>
            </a:r>
            <a:endParaRPr b="1" i="1" sz="2800">
              <a:solidFill>
                <a:srgbClr val="000000"/>
              </a:solidFill>
            </a:endParaRPr>
          </a:p>
        </p:txBody>
      </p:sp>
      <p:pic>
        <p:nvPicPr>
          <p:cNvPr id="9966" name="Google Shape;9966;p1506"/>
          <p:cNvPicPr preferRelativeResize="0"/>
          <p:nvPr/>
        </p:nvPicPr>
        <p:blipFill rotWithShape="1">
          <a:blip r:embed="rId3">
            <a:alphaModFix/>
          </a:blip>
          <a:srcRect b="0" l="0" r="0" t="0"/>
          <a:stretch/>
        </p:blipFill>
        <p:spPr>
          <a:xfrm rot="398396">
            <a:off x="0" y="2457450"/>
            <a:ext cx="4876800" cy="4246563"/>
          </a:xfrm>
          <a:prstGeom prst="rect">
            <a:avLst/>
          </a:prstGeom>
          <a:noFill/>
          <a:ln>
            <a:noFill/>
          </a:ln>
        </p:spPr>
      </p:pic>
      <p:sp>
        <p:nvSpPr>
          <p:cNvPr id="9967" name="Google Shape;9967;p1506"/>
          <p:cNvSpPr/>
          <p:nvPr/>
        </p:nvSpPr>
        <p:spPr>
          <a:xfrm rot="-847940">
            <a:off x="396875" y="700088"/>
            <a:ext cx="6919913" cy="1577975"/>
          </a:xfrm>
          <a:prstGeom prst="rect">
            <a:avLst/>
          </a:prstGeom>
        </p:spPr>
        <p:txBody>
          <a:bodyPr>
            <a:prstTxWarp prst="textPlain"/>
          </a:bodyPr>
          <a:lstStyle/>
          <a:p>
            <a:pPr lvl="0" algn="ctr"/>
            <a:r>
              <a:rPr b="0" i="0">
                <a:ln cap="flat" cmpd="sng" w="38100">
                  <a:solidFill>
                    <a:srgbClr val="000000"/>
                  </a:solidFill>
                  <a:prstDash val="solid"/>
                  <a:round/>
                  <a:headEnd len="sm" w="sm" type="none"/>
                  <a:tailEnd len="sm" w="sm" type="none"/>
                </a:ln>
                <a:solidFill>
                  <a:srgbClr val="99CC00"/>
                </a:solidFill>
                <a:latin typeface="Overlock"/>
              </a:rPr>
              <a:t>"Let-us" Conga!</a:t>
            </a:r>
          </a:p>
        </p:txBody>
      </p:sp>
      <p:pic>
        <p:nvPicPr>
          <p:cNvPr id="9968" name="Google Shape;9968;p1506"/>
          <p:cNvPicPr preferRelativeResize="0"/>
          <p:nvPr/>
        </p:nvPicPr>
        <p:blipFill rotWithShape="1">
          <a:blip r:embed="rId4">
            <a:alphaModFix/>
          </a:blip>
          <a:srcRect b="0" l="0" r="0" t="0"/>
          <a:stretch/>
        </p:blipFill>
        <p:spPr>
          <a:xfrm>
            <a:off x="7762875" y="5638800"/>
            <a:ext cx="1381125" cy="10366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